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>
        <p:scale>
          <a:sx n="91" d="100"/>
          <a:sy n="91" d="100"/>
        </p:scale>
        <p:origin x="811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BA7DA-9C9B-4B61-883A-351D7A17F465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0EE55-BBEF-40BC-B1FB-1432A9B1E4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492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Jordan: Cella sei „Langraumcella“ aus assyrischem Gedanken heraus, in Babylonien bisher nur Breitraumcellae. Hintergrund eines nordwestlichen Kulturkreises?</a:t>
            </a:r>
          </a:p>
          <a:p>
            <a:r>
              <a:rPr lang="de-DE" dirty="0"/>
              <a:t>Ich: Sieht aus wie Mittelsaalhaus mit verkürztem Mittelsaal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F0EE55-BBEF-40BC-B1FB-1432A9B1E44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931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621965-6B13-E100-DB7E-00EFB150E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E51B907-D850-3CE5-C7EF-083C0993A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4304D9-5B33-A40D-0370-88850B5D1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24707E-FFF7-9565-7345-E8D9DF6D9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1D2889-9BE5-7F51-B0DD-F7B0243D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55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0F862D-B840-B1E1-4032-5F1F4729D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62E138-05CC-3556-FE95-9C7882C3A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710386-43CE-0E6A-3C7F-6672EB7AA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E67A1-7FFA-DAC9-BF7C-328E323F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C6BFB3-4CAD-C5E2-37BB-50121D15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54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454B91B-1AD5-ED7D-A3FB-237AECAAB3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44DB621-D613-3419-B8AB-8EE4215D8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D0E324-2711-0C9B-73D4-E5D1F8A1D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FACD7B-79FB-A43F-6E10-52271825C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86F072-D629-3C79-D860-5C59552C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3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656349-8018-FFE7-A3B6-4B49C5F9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089C4C-CE50-771E-D8CD-0D1487A18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53FAA2-2CC4-AD2C-C2B0-6F0E8D4A1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06BD34-E927-DF22-F096-74BF203B6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26F578-F60C-7840-5DF4-BD69649AE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28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9C5E2-729D-6F0E-F215-5F7AB7601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652406-84E3-1006-AA30-63A779DC7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CD18B3-7F06-8C8F-4DA4-0CF75BD09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11C87C-6170-58CA-05CC-D9688EA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F6CED3-B7BC-6DC2-CBD5-A75B92CA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331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6D5F5C-639F-33EA-1EA1-611F7F1F2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CCDD47-125F-148E-2630-F8AA9BD88D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4EB7EA-E03C-BB5E-0EE0-9C26F6744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97E5FC-378D-E18F-FE18-97B0C0A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3C2A51-A495-042D-86F0-20889AD2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A80BFD-EA67-C84E-745E-EA008F9D2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34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A39275-53DD-D513-FD47-D3C9A4FE9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0FB416-A421-13A3-FB7C-48F1269AB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5A6178A-53DF-A358-1C32-CFC03D5A9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5AA9708-EF6A-0B5A-889D-3D31B42B48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04C5BC-573C-115B-08EC-20FA0B62C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8F88267-3A81-9F6A-89E7-1EB13C1AD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F7A3A99-2C83-0AD9-B4F1-7F708EFBD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0EFB937-D3DA-2FA1-1B55-63B4CA6AF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80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B6023-F425-160E-9D2A-954E925E3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DF53F9E-29E4-01DD-EA67-950E12E1A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1A6F0BD-89D9-48D1-A80C-9F88BC00C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BA36554-0594-6A23-85F6-CEACD3A99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14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A02C7A4-6C75-A357-CC6C-76B072F71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9ED544D-66E1-6430-3B30-FF77B028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ECCC781-01CC-6934-C6EB-5B514FD58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40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4E34E-37E6-4851-06EB-F9C85D761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5187CA-6871-B752-F3CD-54CF4918F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1D9703-581A-D104-9D93-3B08ABBF0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FC6D6B-053B-CFF5-458A-9B89F09FB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F2020C-E280-B7BD-73DE-1C2912474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5EBE80-F2A9-8149-D3C7-5106A7909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28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C48EE3-D680-BC75-822E-1122B33EC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90A3473-5473-3975-D1EE-2F5B2700C6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1C77FB-37DF-BDAE-68EA-A7B6F41E7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3B5A01-C822-4ADC-B52F-54973D83B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FC3F041-A2FA-CD60-AF1E-4B93A0F9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D00F92-DB83-225F-9F06-D797FDF92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3140275-29E4-8132-71B3-0D142B153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737B70-0A7F-21FE-43FB-96DE3BCC9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627DEF-6A5E-8A6E-E6CE-98237850D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DD6500-414C-4536-A296-CCC078ED2704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1762E5-825A-4B2F-D5F5-77BD0A46D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6FC0AA-A14A-42EE-8977-B6776D0CF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C5DAE2-9751-41B3-B52A-07638624C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00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D12613-27A0-1BA6-D93A-6356095E04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Karaindaš</a:t>
            </a:r>
            <a:r>
              <a:rPr lang="de-DE" dirty="0"/>
              <a:t>-Tempel </a:t>
            </a:r>
            <a:br>
              <a:rPr lang="de-DE" dirty="0"/>
            </a:br>
            <a:r>
              <a:rPr lang="de-DE" dirty="0"/>
              <a:t>in Uruk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DE047B7-4F27-591B-C5B5-F3C4A3335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580030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de-DE" sz="1600" dirty="0"/>
              <a:t>Laura Schimmelfennig</a:t>
            </a:r>
            <a:br>
              <a:rPr lang="de-DE" sz="1600" dirty="0"/>
            </a:br>
            <a:r>
              <a:rPr lang="de-DE" sz="1600" dirty="0"/>
              <a:t>Dozent: Michael Rummel</a:t>
            </a:r>
            <a:br>
              <a:rPr lang="de-DE" sz="1600" dirty="0"/>
            </a:br>
            <a:r>
              <a:rPr lang="de-DE" sz="1600" dirty="0"/>
              <a:t>Übung: Tempel und Heiligtümer in Mesopotamien</a:t>
            </a:r>
            <a:br>
              <a:rPr lang="de-DE" sz="1600" dirty="0"/>
            </a:br>
            <a:r>
              <a:rPr lang="de-DE" sz="1600" dirty="0"/>
              <a:t>Institut für Ur- und Frühgeschichte und Vorderasiatische Archäologie</a:t>
            </a:r>
            <a:br>
              <a:rPr lang="de-DE" sz="1600" dirty="0"/>
            </a:br>
            <a:r>
              <a:rPr lang="de-DE" sz="1600" dirty="0"/>
              <a:t>Ruprecht-Karls-Universität Heidelberg</a:t>
            </a:r>
          </a:p>
        </p:txBody>
      </p:sp>
    </p:spTree>
    <p:extLst>
      <p:ext uri="{BB962C8B-B14F-4D97-AF65-F5344CB8AC3E}">
        <p14:creationId xmlns:p14="http://schemas.microsoft.com/office/powerpoint/2010/main" val="87681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8DEA91-4DA6-E7CF-B054-FB334E6121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A11E62-EFDD-92FA-8937-42F3CB46C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145ED8-51A2-D59C-2A89-1C8A11745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Standort Uruk</a:t>
            </a:r>
          </a:p>
          <a:p>
            <a:r>
              <a:rPr lang="de-DE" dirty="0"/>
              <a:t>Forschungsgeschichte</a:t>
            </a:r>
          </a:p>
          <a:p>
            <a:r>
              <a:rPr lang="de-DE" dirty="0"/>
              <a:t>Aufbau des Tempels</a:t>
            </a:r>
          </a:p>
          <a:p>
            <a:r>
              <a:rPr lang="de-DE" dirty="0"/>
              <a:t>Fassade des Tempels</a:t>
            </a:r>
          </a:p>
        </p:txBody>
      </p:sp>
    </p:spTree>
    <p:extLst>
      <p:ext uri="{BB962C8B-B14F-4D97-AF65-F5344CB8AC3E}">
        <p14:creationId xmlns:p14="http://schemas.microsoft.com/office/powerpoint/2010/main" val="365211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87DB1-13E4-FEF0-BB0B-607239DC6F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58684C27-487B-4E1F-1ADE-D9DB56F13653}"/>
              </a:ext>
            </a:extLst>
          </p:cNvPr>
          <p:cNvSpPr/>
          <p:nvPr/>
        </p:nvSpPr>
        <p:spPr>
          <a:xfrm>
            <a:off x="0" y="0"/>
            <a:ext cx="2184935" cy="689168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74FA5A3-4598-0184-428D-AEE976B49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2184935" cy="1703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>
                <a:solidFill>
                  <a:schemeClr val="bg1"/>
                </a:solidFill>
              </a:rPr>
              <a:t>Standort Uruk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Forschungsgeschichte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Aufbau des Tempels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Fassade des Tempels</a:t>
            </a:r>
          </a:p>
        </p:txBody>
      </p:sp>
    </p:spTree>
    <p:extLst>
      <p:ext uri="{BB962C8B-B14F-4D97-AF65-F5344CB8AC3E}">
        <p14:creationId xmlns:p14="http://schemas.microsoft.com/office/powerpoint/2010/main" val="3620786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AA169A-71C6-0AA4-6792-83CF24DF1E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D3FCB3DB-AA62-5D87-8BF1-0FF07E95DC63}"/>
              </a:ext>
            </a:extLst>
          </p:cNvPr>
          <p:cNvSpPr/>
          <p:nvPr/>
        </p:nvSpPr>
        <p:spPr>
          <a:xfrm>
            <a:off x="0" y="0"/>
            <a:ext cx="2184935" cy="689168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00CF546-65B6-A6BF-D8D2-33919AE62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2184935" cy="1703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Standort Uruk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95000"/>
                  </a:schemeClr>
                </a:solidFill>
              </a:rPr>
              <a:t>Forschungsgeschichte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Aufbau des Tempels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Fassade des Tempels</a:t>
            </a:r>
          </a:p>
        </p:txBody>
      </p:sp>
    </p:spTree>
    <p:extLst>
      <p:ext uri="{BB962C8B-B14F-4D97-AF65-F5344CB8AC3E}">
        <p14:creationId xmlns:p14="http://schemas.microsoft.com/office/powerpoint/2010/main" val="264101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EE5AD6-7485-D4F5-A2E0-036620895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59D96910-D74A-95AB-32E9-633F46363332}"/>
              </a:ext>
            </a:extLst>
          </p:cNvPr>
          <p:cNvSpPr/>
          <p:nvPr/>
        </p:nvSpPr>
        <p:spPr>
          <a:xfrm>
            <a:off x="0" y="0"/>
            <a:ext cx="2184935" cy="139469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FA059BD-7A31-B0BD-0D87-7BBC39A4D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2184935" cy="1703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Standort Uruk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Forschungsgeschichte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/>
                </a:solidFill>
              </a:rPr>
              <a:t>Aufbau des Tempels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Fassade des Tempels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079244E-F59D-7933-B02D-6B76CBC4DD0A}"/>
              </a:ext>
            </a:extLst>
          </p:cNvPr>
          <p:cNvSpPr txBox="1"/>
          <p:nvPr/>
        </p:nvSpPr>
        <p:spPr>
          <a:xfrm>
            <a:off x="60036" y="1602509"/>
            <a:ext cx="31636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1: Vorraum</a:t>
            </a:r>
          </a:p>
          <a:p>
            <a:r>
              <a:rPr lang="de-DE" dirty="0"/>
              <a:t>2: Cella</a:t>
            </a:r>
          </a:p>
          <a:p>
            <a:endParaRPr lang="de-DE" dirty="0"/>
          </a:p>
          <a:p>
            <a:r>
              <a:rPr lang="de-DE" dirty="0"/>
              <a:t>Stufenartige Ecktürme</a:t>
            </a:r>
          </a:p>
          <a:p>
            <a:endParaRPr lang="de-DE" dirty="0"/>
          </a:p>
          <a:p>
            <a:r>
              <a:rPr lang="de-DE" dirty="0"/>
              <a:t>Material:</a:t>
            </a:r>
          </a:p>
          <a:p>
            <a:pPr marL="285750" indent="-285750">
              <a:buFontTx/>
              <a:buChar char="-"/>
            </a:pPr>
            <a:r>
              <a:rPr lang="de-DE" dirty="0"/>
              <a:t>Backsteine</a:t>
            </a:r>
          </a:p>
          <a:p>
            <a:pPr marL="285750" indent="-285750">
              <a:buFontTx/>
              <a:buChar char="-"/>
            </a:pPr>
            <a:r>
              <a:rPr lang="de-DE" dirty="0"/>
              <a:t>Quadratisch (40 x 40 cm)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2965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B235CD-C5AF-9C50-2D01-3ED2B413B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A6341FD1-564D-76F1-EE88-2B2D5A94FE90}"/>
              </a:ext>
            </a:extLst>
          </p:cNvPr>
          <p:cNvSpPr/>
          <p:nvPr/>
        </p:nvSpPr>
        <p:spPr>
          <a:xfrm>
            <a:off x="0" y="0"/>
            <a:ext cx="2184935" cy="689168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DA3D543-EA04-B2A4-6FC9-9BA7F740F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2184935" cy="1703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Standort Uruk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Forschungsgeschichte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>
                    <a:lumMod val="65000"/>
                  </a:schemeClr>
                </a:solidFill>
              </a:rPr>
              <a:t>Aufbau des Tempels</a:t>
            </a:r>
          </a:p>
          <a:p>
            <a:pPr marL="0" indent="0">
              <a:buNone/>
            </a:pPr>
            <a:r>
              <a:rPr lang="de-DE" sz="1400" dirty="0">
                <a:solidFill>
                  <a:schemeClr val="bg1"/>
                </a:solidFill>
              </a:rPr>
              <a:t>Fassade des Tempels</a:t>
            </a:r>
          </a:p>
        </p:txBody>
      </p:sp>
    </p:spTree>
    <p:extLst>
      <p:ext uri="{BB962C8B-B14F-4D97-AF65-F5344CB8AC3E}">
        <p14:creationId xmlns:p14="http://schemas.microsoft.com/office/powerpoint/2010/main" val="318976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4E0D66C361354A94F50390AFF82611" ma:contentTypeVersion="14" ma:contentTypeDescription="Create a new document." ma:contentTypeScope="" ma:versionID="26a909b08bdcbaf876f6dd11fd801068">
  <xsd:schema xmlns:xsd="http://www.w3.org/2001/XMLSchema" xmlns:xs="http://www.w3.org/2001/XMLSchema" xmlns:p="http://schemas.microsoft.com/office/2006/metadata/properties" xmlns:ns3="e42b03a2-1764-4add-b22f-7184914a8809" xmlns:ns4="0d0372b1-e9fc-4c8f-bbb9-559792c65737" targetNamespace="http://schemas.microsoft.com/office/2006/metadata/properties" ma:root="true" ma:fieldsID="d74067f666e4c0da3fafb7f51abb1f9c" ns3:_="" ns4:_="">
    <xsd:import namespace="e42b03a2-1764-4add-b22f-7184914a8809"/>
    <xsd:import namespace="0d0372b1-e9fc-4c8f-bbb9-559792c65737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2b03a2-1764-4add-b22f-7184914a8809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0372b1-e9fc-4c8f-bbb9-559792c65737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42b03a2-1764-4add-b22f-7184914a8809" xsi:nil="true"/>
  </documentManagement>
</p:properties>
</file>

<file path=customXml/itemProps1.xml><?xml version="1.0" encoding="utf-8"?>
<ds:datastoreItem xmlns:ds="http://schemas.openxmlformats.org/officeDocument/2006/customXml" ds:itemID="{5BCD4CCB-1C59-40AB-BA07-DEF0B28E78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2b03a2-1764-4add-b22f-7184914a8809"/>
    <ds:schemaRef ds:uri="0d0372b1-e9fc-4c8f-bbb9-559792c657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09DA63-CBFF-4FC5-9FBA-BB20576D51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0B7E55-8D60-4266-B4B3-B07FF4989393}">
  <ds:schemaRefs>
    <ds:schemaRef ds:uri="http://www.w3.org/XML/1998/namespace"/>
    <ds:schemaRef ds:uri="http://purl.org/dc/elements/1.1/"/>
    <ds:schemaRef ds:uri="e42b03a2-1764-4add-b22f-7184914a8809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d0372b1-e9fc-4c8f-bbb9-559792c6573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Breitbild</PresentationFormat>
  <Paragraphs>34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</vt:lpstr>
      <vt:lpstr>Karaindaš-Tempel  in Uruk</vt:lpstr>
      <vt:lpstr>Gliederung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Schimmelfennig, Laura Katharina</dc:creator>
  <cp:lastModifiedBy>Schimmelfennig, Laura Katharina</cp:lastModifiedBy>
  <cp:revision>2</cp:revision>
  <dcterms:created xsi:type="dcterms:W3CDTF">2024-12-03T13:55:15Z</dcterms:created>
  <dcterms:modified xsi:type="dcterms:W3CDTF">2024-12-07T17:42:44Z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0x010100024E0D66C361354A94F50390AFF82611</vt:lpwstr>
  </property>
</Properties>
</file>